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6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90B-9E78-4ABF-B990-5B2B59FCBD00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806-91D4-4554-91FA-6E6EF555FC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83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90B-9E78-4ABF-B990-5B2B59FCBD00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806-91D4-4554-91FA-6E6EF555FC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30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90B-9E78-4ABF-B990-5B2B59FCBD00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806-91D4-4554-91FA-6E6EF555FC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67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90B-9E78-4ABF-B990-5B2B59FCBD00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806-91D4-4554-91FA-6E6EF555FC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89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90B-9E78-4ABF-B990-5B2B59FCBD00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806-91D4-4554-91FA-6E6EF555FC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58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90B-9E78-4ABF-B990-5B2B59FCBD00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806-91D4-4554-91FA-6E6EF555FC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26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90B-9E78-4ABF-B990-5B2B59FCBD00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806-91D4-4554-91FA-6E6EF555FC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86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90B-9E78-4ABF-B990-5B2B59FCBD00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806-91D4-4554-91FA-6E6EF555FC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66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90B-9E78-4ABF-B990-5B2B59FCBD00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806-91D4-4554-91FA-6E6EF555FC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0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90B-9E78-4ABF-B990-5B2B59FCBD00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806-91D4-4554-91FA-6E6EF555FC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09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90B-9E78-4ABF-B990-5B2B59FCBD00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806-91D4-4554-91FA-6E6EF555FC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2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090B-9E78-4ABF-B990-5B2B59FCBD00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F4806-91D4-4554-91FA-6E6EF555FC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22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806" y="313310"/>
            <a:ext cx="2612323" cy="1244635"/>
          </a:xfrm>
          <a:prstGeom prst="rect">
            <a:avLst/>
          </a:prstGeom>
        </p:spPr>
      </p:pic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622590"/>
              </p:ext>
            </p:extLst>
          </p:nvPr>
        </p:nvGraphicFramePr>
        <p:xfrm>
          <a:off x="150672" y="172810"/>
          <a:ext cx="1831017" cy="309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405">
                  <a:extLst>
                    <a:ext uri="{9D8B030D-6E8A-4147-A177-3AD203B41FA5}">
                      <a16:colId xmlns:a16="http://schemas.microsoft.com/office/drawing/2014/main" val="95075919"/>
                    </a:ext>
                  </a:extLst>
                </a:gridCol>
                <a:gridCol w="783612">
                  <a:extLst>
                    <a:ext uri="{9D8B030D-6E8A-4147-A177-3AD203B41FA5}">
                      <a16:colId xmlns:a16="http://schemas.microsoft.com/office/drawing/2014/main" val="3615444493"/>
                    </a:ext>
                  </a:extLst>
                </a:gridCol>
              </a:tblGrid>
              <a:tr h="161319"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SPECIFICATIONS</a:t>
                      </a:r>
                      <a:endParaRPr lang="it-IT" sz="900" dirty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    </a:t>
                      </a:r>
                      <a:r>
                        <a:rPr lang="it-IT" sz="900" dirty="0" smtClean="0"/>
                        <a:t>KF-10</a:t>
                      </a:r>
                      <a:endParaRPr lang="it-IT" sz="9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174308187"/>
                  </a:ext>
                </a:extLst>
              </a:tr>
              <a:tr h="161319"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RMS Power (W)</a:t>
                      </a:r>
                      <a:endParaRPr lang="it-IT" sz="900" dirty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    200</a:t>
                      </a:r>
                      <a:endParaRPr lang="it-IT" sz="9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3611469814"/>
                  </a:ext>
                </a:extLst>
              </a:tr>
              <a:tr h="161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/>
                        <a:t>MAX Power (W)</a:t>
                      </a: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    400</a:t>
                      </a:r>
                      <a:endParaRPr lang="it-IT" sz="9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629908466"/>
                  </a:ext>
                </a:extLst>
              </a:tr>
              <a:tr h="161319"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Fo (Hz)</a:t>
                      </a:r>
                      <a:endParaRPr lang="it-IT" sz="900" dirty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      </a:t>
                      </a:r>
                      <a:r>
                        <a:rPr lang="it-IT" sz="900" dirty="0" smtClean="0"/>
                        <a:t>62</a:t>
                      </a:r>
                      <a:endParaRPr lang="it-IT" sz="9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156169835"/>
                  </a:ext>
                </a:extLst>
              </a:tr>
              <a:tr h="271696"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     </a:t>
                      </a:r>
                      <a:r>
                        <a:rPr lang="it-IT" sz="900" dirty="0" err="1" smtClean="0"/>
                        <a:t>Nominal</a:t>
                      </a:r>
                      <a:r>
                        <a:rPr lang="it-IT" sz="900" dirty="0" smtClean="0"/>
                        <a:t> </a:t>
                      </a:r>
                      <a:r>
                        <a:rPr lang="it-IT" sz="900" dirty="0" err="1" smtClean="0"/>
                        <a:t>Impedance</a:t>
                      </a:r>
                      <a:r>
                        <a:rPr lang="it-IT" sz="900" dirty="0" smtClean="0"/>
                        <a:t> (</a:t>
                      </a:r>
                      <a:r>
                        <a:rPr lang="el-GR" sz="900" dirty="0" smtClean="0"/>
                        <a:t>Ω</a:t>
                      </a:r>
                      <a:r>
                        <a:rPr lang="it-IT" sz="900" dirty="0" smtClean="0"/>
                        <a:t>)</a:t>
                      </a:r>
                      <a:endParaRPr lang="it-IT" sz="900" dirty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   </a:t>
                      </a:r>
                    </a:p>
                    <a:p>
                      <a:r>
                        <a:rPr lang="it-IT" sz="900" baseline="0" dirty="0" smtClean="0"/>
                        <a:t>      4</a:t>
                      </a:r>
                      <a:endParaRPr lang="it-IT" sz="9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945676719"/>
                  </a:ext>
                </a:extLst>
              </a:tr>
              <a:tr h="27169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it-IT" sz="9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Sensitivity</a:t>
                      </a: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@1w/1m (dB)</a:t>
                      </a:r>
                      <a:endParaRPr lang="it-IT" sz="900" dirty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96±2</a:t>
                      </a: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448008287"/>
                  </a:ext>
                </a:extLst>
              </a:tr>
              <a:tr h="27169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endParaRPr lang="it-IT" sz="900" dirty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60Hz 10KHz</a:t>
                      </a:r>
                    </a:p>
                    <a:p>
                      <a:endParaRPr lang="it-IT" sz="9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3518925369"/>
                  </a:ext>
                </a:extLst>
              </a:tr>
              <a:tr h="16131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Magnet</a:t>
                      </a:r>
                      <a:endParaRPr lang="it-IT" sz="9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</a:t>
                      </a:r>
                      <a:r>
                        <a:rPr lang="it-IT" sz="9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</a:t>
                      </a:r>
                      <a:endParaRPr lang="it-IT" sz="9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364333532"/>
                  </a:ext>
                </a:extLst>
              </a:tr>
              <a:tr h="16131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Voice Coil</a:t>
                      </a: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1.5"</a:t>
                      </a: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816985491"/>
                  </a:ext>
                </a:extLst>
              </a:tr>
              <a:tr h="16131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Cone</a:t>
                      </a:r>
                      <a:endParaRPr lang="it-IT" sz="9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PAPER CONE</a:t>
                      </a: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419367658"/>
                  </a:ext>
                </a:extLst>
              </a:tr>
              <a:tr h="27169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Mounting</a:t>
                      </a: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Depth (mm)</a:t>
                      </a: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it-IT" sz="9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92</a:t>
                      </a:r>
                      <a:endParaRPr lang="it-IT" sz="9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9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845612712"/>
                  </a:ext>
                </a:extLst>
              </a:tr>
              <a:tr h="27169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Mounting</a:t>
                      </a: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Diameter</a:t>
                      </a: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(mm)</a:t>
                      </a: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232</a:t>
                      </a:r>
                      <a:endParaRPr lang="it-IT" sz="9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3730071873"/>
                  </a:ext>
                </a:extLst>
              </a:tr>
            </a:tbl>
          </a:graphicData>
        </a:graphic>
      </p:graphicFrame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13904" r="13765" b="10251"/>
          <a:stretch/>
        </p:blipFill>
        <p:spPr>
          <a:xfrm>
            <a:off x="7089340" y="570250"/>
            <a:ext cx="2776197" cy="2154662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9" name="Gruppo 18"/>
          <p:cNvGrpSpPr/>
          <p:nvPr/>
        </p:nvGrpSpPr>
        <p:grpSpPr>
          <a:xfrm>
            <a:off x="4643984" y="2003645"/>
            <a:ext cx="1715515" cy="314102"/>
            <a:chOff x="4591861" y="1910120"/>
            <a:chExt cx="1715515" cy="314102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1861" y="2070777"/>
              <a:ext cx="1715515" cy="153445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2664" y="1910120"/>
              <a:ext cx="1235567" cy="150215"/>
            </a:xfrm>
            <a:prstGeom prst="rect">
              <a:avLst/>
            </a:prstGeom>
          </p:spPr>
        </p:pic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02" y="216499"/>
            <a:ext cx="2184130" cy="3003989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4922516" y="1512225"/>
            <a:ext cx="1613139" cy="364535"/>
            <a:chOff x="4922516" y="1557945"/>
            <a:chExt cx="1613139" cy="364535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94804" y="1557945"/>
              <a:ext cx="668564" cy="201125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22516" y="1770592"/>
              <a:ext cx="1613139" cy="151888"/>
            </a:xfrm>
            <a:prstGeom prst="rect">
              <a:avLst/>
            </a:prstGeom>
          </p:spPr>
        </p:pic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73" y="3311652"/>
            <a:ext cx="4871564" cy="350524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3324334"/>
            <a:ext cx="4853936" cy="34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20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70</Words>
  <Application>Microsoft Office PowerPoint</Application>
  <PresentationFormat>A4 (21x29,7 cm)</PresentationFormat>
  <Paragraphs>26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Salvatore Siliato</dc:creator>
  <cp:lastModifiedBy>Salvatore Siliato</cp:lastModifiedBy>
  <cp:revision>17</cp:revision>
  <dcterms:created xsi:type="dcterms:W3CDTF">2020-10-15T07:59:28Z</dcterms:created>
  <dcterms:modified xsi:type="dcterms:W3CDTF">2020-10-17T07:09:44Z</dcterms:modified>
</cp:coreProperties>
</file>